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handoutMasterIdLst>
    <p:handoutMasterId r:id="rId4"/>
  </p:handoutMasterIdLst>
  <p:sldIdLst>
    <p:sldId id="266" r:id="rId2"/>
    <p:sldId id="27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>
        <p:scale>
          <a:sx n="71" d="100"/>
          <a:sy n="71" d="100"/>
        </p:scale>
        <p:origin x="-136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21D3CFC-E72C-4BDF-9BB8-AD245EDFDD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628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fld id="{A05C87CA-3092-4ADB-AC14-EF7E9430282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EE801-0236-420F-8F69-4D256100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95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63D9-BA47-4687-93D0-8A83E7336E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109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1E518-D92B-4080-A61C-A15A9B57DB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39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86C-0B47-493C-8F7A-04A6167C3E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94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35AC-B467-4EAF-8439-75888201F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69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B159B-DBAE-496D-B1B7-3BCF3BEDA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2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CC224-4BCC-4460-B387-DF6285D276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1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11C00-FCA4-4600-ADDC-DB32427546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84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27FF9-D910-4A45-A882-6DECBFCC6B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345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BC479-22C2-4F4A-9AC5-75593FD7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2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87E4789E-62DB-4DDB-934E-F1DAFE77A5E1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377950" indent="-468313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  <a:cs typeface="+mn-cs"/>
        </a:defRPr>
      </a:lvl3pPr>
      <a:lvl4pPr marL="1827213" indent="-4381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2971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344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2"/>
                </a:solidFill>
              </a:rPr>
              <a:t>Proposito</a:t>
            </a:r>
            <a:r>
              <a:rPr lang="en-US" altLang="en-US" dirty="0" smtClean="0">
                <a:solidFill>
                  <a:schemeClr val="bg2"/>
                </a:solidFill>
              </a:rPr>
              <a:t> 68 c                     </a:t>
            </a:r>
            <a:r>
              <a:rPr lang="en-US" altLang="en-US" dirty="0" smtClean="0">
                <a:solidFill>
                  <a:srgbClr val="00B050"/>
                </a:solidFill>
              </a:rPr>
              <a:t>06/05/16</a:t>
            </a:r>
            <a:endParaRPr lang="en-US" altLang="en-US" dirty="0">
              <a:solidFill>
                <a:schemeClr val="bg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54443"/>
            <a:ext cx="8915400" cy="5029200"/>
          </a:xfrm>
          <a:solidFill>
            <a:schemeClr val="bg1"/>
          </a:solidFill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800" b="1" dirty="0" smtClean="0">
                <a:solidFill>
                  <a:srgbClr val="00B050"/>
                </a:solidFill>
              </a:rPr>
              <a:t>Actividad Inicial: </a:t>
            </a:r>
            <a:r>
              <a:rPr lang="es-ES_tradnl" altLang="en-US" sz="2800" dirty="0" smtClean="0"/>
              <a:t>COPY and </a:t>
            </a:r>
            <a:r>
              <a:rPr lang="es-ES_tradnl" altLang="en-US" sz="2800" dirty="0" err="1" smtClean="0"/>
              <a:t>respond</a:t>
            </a:r>
            <a:r>
              <a:rPr lang="es-ES_tradnl" altLang="en-US" sz="2800" dirty="0" smtClean="0"/>
              <a:t> in a full </a:t>
            </a:r>
            <a:r>
              <a:rPr lang="es-ES_tradnl" altLang="en-US" sz="2800" dirty="0" err="1" smtClean="0"/>
              <a:t>Spanish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sentence</a:t>
            </a:r>
            <a:r>
              <a:rPr lang="es-ES_tradnl" altLang="en-US" sz="2800" dirty="0" smtClean="0"/>
              <a:t>.</a:t>
            </a:r>
            <a:endParaRPr lang="es-ES_tradnl" alt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¿Hablan ustedes español?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</a:t>
            </a:r>
            <a:r>
              <a:rPr lang="es-ES_tradnl" altLang="en-US" sz="2800" dirty="0" smtClean="0">
                <a:cs typeface="Times New Roman" pitchFamily="18" charset="0"/>
              </a:rPr>
              <a:t>Necesitas </a:t>
            </a:r>
            <a:r>
              <a:rPr lang="es-ES_tradnl" altLang="en-US" sz="2800" dirty="0">
                <a:cs typeface="Times New Roman" pitchFamily="18" charset="0"/>
              </a:rPr>
              <a:t>mucho dinero?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¿Dónde busca </a:t>
            </a:r>
            <a:r>
              <a:rPr lang="es-ES_tradnl" altLang="en-US" sz="2800" dirty="0" smtClean="0">
                <a:cs typeface="Times New Roman" pitchFamily="18" charset="0"/>
              </a:rPr>
              <a:t>una alumna </a:t>
            </a:r>
            <a:r>
              <a:rPr lang="es-ES_tradnl" altLang="en-US" sz="2800" dirty="0">
                <a:cs typeface="Times New Roman" pitchFamily="18" charset="0"/>
              </a:rPr>
              <a:t>la información?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 smtClean="0">
                <a:cs typeface="Times New Roman" pitchFamily="18" charset="0"/>
              </a:rPr>
              <a:t>Los alumnos </a:t>
            </a:r>
            <a:r>
              <a:rPr lang="es-ES_tradnl" altLang="en-US" sz="2800" dirty="0">
                <a:cs typeface="Times New Roman" pitchFamily="18" charset="0"/>
              </a:rPr>
              <a:t>estudian mucho, ¿no?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sz="2800" dirty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sz="2800" dirty="0">
                <a:cs typeface="Times New Roman" pitchFamily="18" charset="0"/>
              </a:rPr>
              <a:t>¿Cuándo regresan ustedes a casa?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2125"/>
          </a:xfrm>
        </p:spPr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ESTAR STUDY CHART</a:t>
            </a:r>
          </a:p>
          <a:p>
            <a:pPr marL="0" indent="0">
              <a:buNone/>
            </a:pPr>
            <a:r>
              <a:rPr lang="en-US" dirty="0" smtClean="0"/>
              <a:t>TEXTBOOK</a:t>
            </a:r>
          </a:p>
          <a:p>
            <a:r>
              <a:rPr lang="en-US" dirty="0" smtClean="0"/>
              <a:t>Copy y complete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103 </a:t>
            </a:r>
          </a:p>
          <a:p>
            <a:endParaRPr lang="en-US" dirty="0" smtClean="0"/>
          </a:p>
          <a:p>
            <a:r>
              <a:rPr lang="en-US" dirty="0" smtClean="0"/>
              <a:t>Complete </a:t>
            </a:r>
            <a:r>
              <a:rPr lang="en-US" u="sng" dirty="0" err="1"/>
              <a:t>Ejercicio</a:t>
            </a:r>
            <a:r>
              <a:rPr lang="en-US" u="sng" dirty="0"/>
              <a:t> 8</a:t>
            </a:r>
            <a:r>
              <a:rPr lang="en-US" dirty="0"/>
              <a:t> p. 104</a:t>
            </a:r>
          </a:p>
          <a:p>
            <a:r>
              <a:rPr lang="en-US" dirty="0" smtClean="0"/>
              <a:t>FOR ADDITIONAL PRACTICE.</a:t>
            </a:r>
          </a:p>
          <a:p>
            <a:pPr lvl="1"/>
            <a:r>
              <a:rPr lang="en-US" altLang="en-US" dirty="0" smtClean="0"/>
              <a:t> Go to </a:t>
            </a:r>
            <a:r>
              <a:rPr lang="en-US" altLang="en-US" dirty="0" smtClean="0">
                <a:hlinkClick r:id="rId2"/>
              </a:rPr>
              <a:t>www.glencoe.com</a:t>
            </a:r>
            <a:endParaRPr lang="en-US" altLang="en-US" dirty="0" smtClean="0"/>
          </a:p>
          <a:p>
            <a:pPr lvl="2"/>
            <a:r>
              <a:rPr lang="en-US" altLang="en-US" dirty="0" err="1" smtClean="0"/>
              <a:t>QuickPassCode</a:t>
            </a:r>
            <a:r>
              <a:rPr lang="en-US" altLang="en-US" dirty="0" smtClean="0"/>
              <a:t>: </a:t>
            </a:r>
            <a:r>
              <a:rPr lang="en-US" altLang="en-US" u="sng" dirty="0" smtClean="0"/>
              <a:t>ASD4003c3</a:t>
            </a:r>
            <a:endParaRPr lang="en-US" altLang="en-US" dirty="0" smtClean="0"/>
          </a:p>
          <a:p>
            <a:pPr lvl="3"/>
            <a:r>
              <a:rPr lang="en-US" altLang="en-US" dirty="0" smtClean="0"/>
              <a:t>Under </a:t>
            </a:r>
            <a:r>
              <a:rPr lang="en-US" altLang="en-US" u="sng" dirty="0" smtClean="0"/>
              <a:t>Grammar Practice</a:t>
            </a:r>
          </a:p>
          <a:p>
            <a:pPr lvl="3"/>
            <a:r>
              <a:rPr lang="en-US" altLang="en-US" dirty="0" smtClean="0"/>
              <a:t>Play </a:t>
            </a:r>
            <a:r>
              <a:rPr lang="en-US" altLang="en-US" u="sng" dirty="0" err="1" smtClean="0"/>
              <a:t>Presente</a:t>
            </a:r>
            <a:r>
              <a:rPr lang="en-US" altLang="en-US" u="sng" dirty="0" smtClean="0"/>
              <a:t> de los </a:t>
            </a:r>
            <a:r>
              <a:rPr lang="en-US" altLang="en-US" u="sng" dirty="0" err="1" smtClean="0"/>
              <a:t>verbos</a:t>
            </a:r>
            <a:r>
              <a:rPr lang="en-US" altLang="en-US" u="sng" dirty="0" smtClean="0"/>
              <a:t> –</a:t>
            </a:r>
            <a:r>
              <a:rPr lang="en-US" altLang="en-US" u="sng" dirty="0" err="1" smtClean="0"/>
              <a:t>ar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eGame</a:t>
            </a:r>
            <a:endParaRPr lang="en-US" alt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514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68c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4">
      <a:dk1>
        <a:srgbClr val="000000"/>
      </a:dk1>
      <a:lt1>
        <a:srgbClr val="FFFFFF"/>
      </a:lt1>
      <a:dk2>
        <a:srgbClr val="000000"/>
      </a:dk2>
      <a:lt2>
        <a:srgbClr val="CC0000"/>
      </a:lt2>
      <a:accent1>
        <a:srgbClr val="FFCC00"/>
      </a:accent1>
      <a:accent2>
        <a:srgbClr val="3366CC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5CB9"/>
      </a:accent6>
      <a:hlink>
        <a:srgbClr val="666699"/>
      </a:hlink>
      <a:folHlink>
        <a:srgbClr val="C0C0C0"/>
      </a:folHlink>
    </a:clrScheme>
    <a:fontScheme name="Quadrant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6752</TotalTime>
  <Words>94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Quadrant</vt:lpstr>
      <vt:lpstr>Proposito 68 c                     06/05/16</vt:lpstr>
      <vt:lpstr>Ejercicios: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 IM La fecha es el 14 de octubre del 2010</dc:title>
  <dc:creator>Helen Zumaeta</dc:creator>
  <cp:lastModifiedBy>Helen Zumaeta</cp:lastModifiedBy>
  <cp:revision>58</cp:revision>
  <cp:lastPrinted>2016-05-03T18:12:52Z</cp:lastPrinted>
  <dcterms:created xsi:type="dcterms:W3CDTF">2010-10-13T23:31:56Z</dcterms:created>
  <dcterms:modified xsi:type="dcterms:W3CDTF">2016-05-06T16:46:44Z</dcterms:modified>
</cp:coreProperties>
</file>